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9" r:id="rId4"/>
    <p:sldId id="266" r:id="rId5"/>
    <p:sldId id="270" r:id="rId6"/>
    <p:sldId id="272" r:id="rId7"/>
    <p:sldId id="278" r:id="rId8"/>
    <p:sldId id="283" r:id="rId9"/>
    <p:sldId id="276" r:id="rId10"/>
    <p:sldId id="275" r:id="rId11"/>
    <p:sldId id="274" r:id="rId12"/>
    <p:sldId id="279" r:id="rId13"/>
    <p:sldId id="268" r:id="rId14"/>
    <p:sldId id="265" r:id="rId15"/>
    <p:sldId id="259" r:id="rId16"/>
    <p:sldId id="264" r:id="rId17"/>
    <p:sldId id="263" r:id="rId18"/>
    <p:sldId id="262" r:id="rId19"/>
    <p:sldId id="280" r:id="rId20"/>
    <p:sldId id="282" r:id="rId21"/>
    <p:sldId id="261" r:id="rId22"/>
    <p:sldId id="260" r:id="rId23"/>
    <p:sldId id="28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81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7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38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04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42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93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50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9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B92704-1142-46B8-B5B7-3FECA2B35102}" type="datetimeFigureOut">
              <a:rPr lang="pt-BR" smtClean="0"/>
              <a:t>21/04/2019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888FE3A-0E31-419C-9E75-AF93AF165229}" type="slidenum">
              <a:rPr lang="pt-BR" smtClean="0"/>
              <a:t>‹#›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2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Interação Humano Computador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Navegação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027121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Mariana Akeme </a:t>
            </a:r>
            <a:r>
              <a:rPr lang="pt-BR" dirty="0" err="1" smtClean="0"/>
              <a:t>Ogawa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4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edição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08" y="1859326"/>
            <a:ext cx="7123575" cy="402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5017" y="2965268"/>
            <a:ext cx="327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Apresenta as informações atuais </a:t>
            </a:r>
            <a:endParaRPr lang="pt-BR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04411" y="4336869"/>
            <a:ext cx="1815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56665" y="4336869"/>
            <a:ext cx="1763484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956665" y="4336869"/>
            <a:ext cx="1763484" cy="114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07531" y="4336869"/>
            <a:ext cx="307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Qual informação deseja alterar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469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5" y="365125"/>
            <a:ext cx="10058400" cy="5680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5303" y="3020477"/>
            <a:ext cx="245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Dicas de preenchimento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7171509" y="1489166"/>
            <a:ext cx="316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Pré</a:t>
            </a:r>
            <a:r>
              <a:rPr lang="pt-BR" dirty="0" smtClean="0"/>
              <a:t> preenchido com as informações anteriormente cadastradas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7718612" y="3641222"/>
            <a:ext cx="447338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Um bug no </a:t>
            </a:r>
            <a:r>
              <a:rPr lang="pt-BR" dirty="0" err="1" smtClean="0"/>
              <a:t>Skoob</a:t>
            </a:r>
            <a:r>
              <a:rPr lang="pt-BR" dirty="0" smtClean="0"/>
              <a:t>: mesmo editando o autor o livro continuava aparecendo na relação do Tolkien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9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Sistemas de trocas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09" y="2586616"/>
            <a:ext cx="923926" cy="434789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3" y="2646847"/>
            <a:ext cx="1038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1º acessar a página de trocas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2285018">
            <a:off x="7707086" y="3782667"/>
            <a:ext cx="1201783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9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Tela inicial trocas 1</a:t>
            </a:r>
            <a:endParaRPr lang="pt-B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0403" y="2689004"/>
            <a:ext cx="5212080" cy="418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8726567" y="271334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Onde estou?</a:t>
            </a:r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>
            <a:off x="4491445" y="3622494"/>
            <a:ext cx="2355669" cy="261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15491" y="3340160"/>
            <a:ext cx="1116874" cy="412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8043492" y="3359961"/>
            <a:ext cx="1081872" cy="1179590"/>
          </a:xfrm>
          <a:prstGeom prst="curvedLeftArrow">
            <a:avLst>
              <a:gd name="adj1" fmla="val 17639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4823" y="4539551"/>
            <a:ext cx="901337" cy="25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2252" y="4902972"/>
            <a:ext cx="205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funciona o sistema de trocas</a:t>
            </a:r>
            <a:endParaRPr lang="pt-BR" dirty="0"/>
          </a:p>
        </p:txBody>
      </p:sp>
      <p:sp>
        <p:nvSpPr>
          <p:cNvPr id="19" name="TextBox 18"/>
          <p:cNvSpPr txBox="1"/>
          <p:nvPr/>
        </p:nvSpPr>
        <p:spPr>
          <a:xfrm>
            <a:off x="6860260" y="3470761"/>
            <a:ext cx="256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entre o título e a reputação </a:t>
            </a:r>
            <a:endParaRPr lang="pt-BR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15491" y="3753122"/>
            <a:ext cx="11876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87002" y="3451300"/>
            <a:ext cx="1750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Em uma posição é link na outra não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6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Tela inicial trocas 2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7" b="143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muda de acordo com o link usado</a:t>
            </a:r>
            <a:endParaRPr lang="pt-BR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96988" y="1530124"/>
            <a:ext cx="1476103" cy="666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5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058400" cy="56800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02674" y="3100640"/>
            <a:ext cx="522514" cy="20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2696" y="3364223"/>
            <a:ext cx="197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 quer um livro tem que adicionar anteriormente aos desejados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8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058400" cy="5680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0770" y="1367522"/>
            <a:ext cx="3550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Tela com livro desejado selecionado</a:t>
            </a:r>
          </a:p>
          <a:p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540033" y="3030583"/>
            <a:ext cx="6100355" cy="5617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5320364" y="3742938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Onde posso entrar em contato com a pessoa?</a:t>
            </a:r>
            <a:endParaRPr lang="pt-BR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85509" y="3205143"/>
            <a:ext cx="434855" cy="70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0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Resposta: entrando no perfil da pessoa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428309" y="3579223"/>
            <a:ext cx="1985555" cy="927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Procurando direto pela troca</a:t>
            </a:r>
            <a:endParaRPr lang="pt-BR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" t="8479" r="-8815" b="-8706"/>
          <a:stretch/>
        </p:blipFill>
        <p:spPr>
          <a:xfrm>
            <a:off x="851263" y="1841862"/>
            <a:ext cx="7705494" cy="4361225"/>
          </a:xfrm>
        </p:spPr>
      </p:pic>
      <p:sp>
        <p:nvSpPr>
          <p:cNvPr id="11" name="Rounded Rectangle 10"/>
          <p:cNvSpPr/>
          <p:nvPr/>
        </p:nvSpPr>
        <p:spPr>
          <a:xfrm>
            <a:off x="2272937" y="3187337"/>
            <a:ext cx="718457" cy="1463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0" t="30693" r="12987" b="44690"/>
          <a:stretch/>
        </p:blipFill>
        <p:spPr>
          <a:xfrm>
            <a:off x="7027817" y="3486898"/>
            <a:ext cx="4585064" cy="107115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4023360" y="2194560"/>
            <a:ext cx="3004457" cy="783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0697" y="2069680"/>
            <a:ext cx="24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tem auto completar</a:t>
            </a:r>
            <a:endParaRPr lang="pt-BR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991394" y="3918857"/>
            <a:ext cx="3835212" cy="103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1913" y="3065315"/>
            <a:ext cx="16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livros para troca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7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exemplo confuso de navegação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58" y="2061357"/>
            <a:ext cx="1038225" cy="314325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0748" y="1908175"/>
            <a:ext cx="5181600" cy="4351338"/>
          </a:xfrm>
        </p:spPr>
        <p:txBody>
          <a:bodyPr/>
          <a:lstStyle/>
          <a:p>
            <a:r>
              <a:rPr lang="pt-BR" dirty="0" smtClean="0"/>
              <a:t>Mesma plataforma:</a:t>
            </a:r>
          </a:p>
          <a:p>
            <a:pPr lvl="1"/>
            <a:r>
              <a:rPr lang="pt-BR" dirty="0" err="1" smtClean="0"/>
              <a:t>Skoob</a:t>
            </a:r>
            <a:r>
              <a:rPr lang="pt-BR" dirty="0" smtClean="0"/>
              <a:t> – boa navegação</a:t>
            </a:r>
          </a:p>
          <a:p>
            <a:pPr lvl="1"/>
            <a:r>
              <a:rPr lang="pt-BR" dirty="0" err="1" smtClean="0"/>
              <a:t>Skoob</a:t>
            </a:r>
            <a:r>
              <a:rPr lang="pt-BR" dirty="0" smtClean="0"/>
              <a:t> </a:t>
            </a:r>
            <a:r>
              <a:rPr lang="pt-BR" dirty="0" err="1" smtClean="0"/>
              <a:t>plus</a:t>
            </a:r>
            <a:r>
              <a:rPr lang="pt-BR" dirty="0" smtClean="0"/>
              <a:t> (Trocas) – péssima navegação </a:t>
            </a:r>
          </a:p>
          <a:p>
            <a:endParaRPr lang="pt-BR" dirty="0"/>
          </a:p>
        </p:txBody>
      </p:sp>
      <p:sp>
        <p:nvSpPr>
          <p:cNvPr id="6" name="AutoShape 4" descr="https://cache.skoob.com.br/s3/skoob-sp/img/v2/logo-footer.png"/>
          <p:cNvSpPr>
            <a:spLocks noChangeAspect="1" noChangeArrowheads="1"/>
          </p:cNvSpPr>
          <p:nvPr/>
        </p:nvSpPr>
        <p:spPr bwMode="auto">
          <a:xfrm>
            <a:off x="572952" y="-4675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16" y="2061357"/>
            <a:ext cx="2146291" cy="2575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46" y="2572625"/>
            <a:ext cx="923926" cy="434789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12" y="2638249"/>
            <a:ext cx="1038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Procurando pelo livro 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982789" y="3108960"/>
            <a:ext cx="731520" cy="365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86891" y="4937760"/>
            <a:ext cx="822960" cy="574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0" y="2625635"/>
            <a:ext cx="4467497" cy="687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9254571" y="2885105"/>
            <a:ext cx="20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Barra de Navegação 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4572000" y="3254437"/>
            <a:ext cx="4323806" cy="2754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8760344" y="4448854"/>
            <a:ext cx="237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Como faço para trocar?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42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Relação de livros pelo </a:t>
            </a:r>
            <a:r>
              <a:rPr lang="pt-BR" dirty="0" err="1" smtClean="0"/>
              <a:t>plus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297680" y="2495006"/>
            <a:ext cx="4598126" cy="3004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9076916" y="2547257"/>
            <a:ext cx="323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tem opções para ordenação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3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observações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Caso adicione ao desejados demora uns vinte min para aparecer na sua relação</a:t>
            </a:r>
          </a:p>
          <a:p>
            <a:r>
              <a:rPr lang="pt-BR" dirty="0" smtClean="0"/>
              <a:t>Não retira o livro dos desejados mesmo você solicitando e concluído a troca.</a:t>
            </a:r>
          </a:p>
          <a:p>
            <a:r>
              <a:rPr lang="pt-BR" dirty="0" smtClean="0"/>
              <a:t>As vezes o livro aparece como disponível, mas quando você seleciona não existe nenhuma disponível</a:t>
            </a:r>
          </a:p>
          <a:p>
            <a:r>
              <a:rPr lang="pt-BR" dirty="0" smtClean="0"/>
              <a:t>O </a:t>
            </a:r>
            <a:r>
              <a:rPr lang="pt-BR" dirty="0"/>
              <a:t>endereço para </a:t>
            </a:r>
            <a:r>
              <a:rPr lang="pt-BR" dirty="0" smtClean="0"/>
              <a:t>enviar: A cidade aparece antes do bairro;</a:t>
            </a:r>
          </a:p>
          <a:p>
            <a:pPr lvl="1"/>
            <a:r>
              <a:rPr lang="pt-BR" dirty="0" smtClean="0"/>
              <a:t>Não consegui essa tela pois só é acessada quando você aceita a solicitação de troca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8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página inicial do </a:t>
            </a:r>
            <a:r>
              <a:rPr lang="pt-BR" dirty="0" err="1" smtClean="0"/>
              <a:t>Skoob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 b="8260"/>
          <a:stretch/>
        </p:blipFill>
        <p:spPr>
          <a:xfrm>
            <a:off x="1992352" y="2248754"/>
            <a:ext cx="8079110" cy="38667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29685" y="2337019"/>
            <a:ext cx="7001691" cy="355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4127862" y="157349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pesquisa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6984261" y="1296492"/>
            <a:ext cx="147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Amigos</a:t>
            </a:r>
            <a:br>
              <a:rPr lang="pt-BR" dirty="0" smtClean="0"/>
            </a:br>
            <a:r>
              <a:rPr lang="pt-BR" dirty="0" smtClean="0"/>
              <a:t>mensagens....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9233519" y="2335787"/>
            <a:ext cx="17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Opções pessoais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2847703" y="3775109"/>
            <a:ext cx="6897188" cy="18811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1380982" y="4508273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cortesias</a:t>
            </a:r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1380982" y="293914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Propagandas 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1541052" y="55211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</a:t>
            </a:r>
          </a:p>
          <a:p>
            <a:r>
              <a:rPr lang="pt-BR" dirty="0" smtClean="0"/>
              <a:t>.</a:t>
            </a:r>
          </a:p>
          <a:p>
            <a:r>
              <a:rPr lang="pt-BR" dirty="0"/>
              <a:t>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341326" y="1942823"/>
            <a:ext cx="13064" cy="4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Perfil de usuário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92" y="1855697"/>
            <a:ext cx="7123575" cy="4022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1840" y="3445374"/>
            <a:ext cx="1240971" cy="24532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4376058" y="3004459"/>
            <a:ext cx="4885508" cy="3426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/>
          <p:cNvSpPr/>
          <p:nvPr/>
        </p:nvSpPr>
        <p:spPr>
          <a:xfrm>
            <a:off x="4480560" y="3387588"/>
            <a:ext cx="3148149" cy="13586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unded Rectangle 9"/>
          <p:cNvSpPr/>
          <p:nvPr/>
        </p:nvSpPr>
        <p:spPr>
          <a:xfrm>
            <a:off x="7694022" y="3269659"/>
            <a:ext cx="1223555" cy="261955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/>
          <p:cNvSpPr/>
          <p:nvPr/>
        </p:nvSpPr>
        <p:spPr>
          <a:xfrm>
            <a:off x="4334692" y="2638697"/>
            <a:ext cx="4968240" cy="3775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4532811" y="4746263"/>
            <a:ext cx="3148149" cy="13586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0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03" y="365125"/>
            <a:ext cx="10291797" cy="58118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86000" y="2299063"/>
            <a:ext cx="1502229" cy="37359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/>
          <p:cNvSpPr/>
          <p:nvPr/>
        </p:nvSpPr>
        <p:spPr>
          <a:xfrm>
            <a:off x="3051914" y="1679788"/>
            <a:ext cx="4774473" cy="3114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ed Rectangle 6"/>
          <p:cNvSpPr/>
          <p:nvPr/>
        </p:nvSpPr>
        <p:spPr>
          <a:xfrm>
            <a:off x="3788229" y="2299063"/>
            <a:ext cx="6100355" cy="370808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7826387" y="2299062"/>
            <a:ext cx="2286000" cy="3526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7955280" y="1410643"/>
            <a:ext cx="2623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Barra de navegação</a:t>
            </a:r>
            <a:br>
              <a:rPr lang="pt-BR" dirty="0" smtClean="0"/>
            </a:br>
            <a:r>
              <a:rPr lang="pt-BR" dirty="0" smtClean="0"/>
              <a:t>localização atual: estante</a:t>
            </a:r>
            <a:endParaRPr lang="pt-BR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67543" y="2181497"/>
            <a:ext cx="849086" cy="293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490" y="2413948"/>
            <a:ext cx="174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Opções para visualização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193765" y="3857414"/>
            <a:ext cx="184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Quais livros estão sendo visualizados</a:t>
            </a:r>
            <a:endParaRPr lang="pt-BR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567543" y="3138801"/>
            <a:ext cx="718457" cy="647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Busca 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6" r="37836" b="4713"/>
          <a:stretch/>
        </p:blipFill>
        <p:spPr>
          <a:xfrm>
            <a:off x="2335451" y="1846263"/>
            <a:ext cx="3025387" cy="4022725"/>
          </a:xfr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5" t="9501" r="39780"/>
          <a:stretch/>
        </p:blipFill>
        <p:spPr>
          <a:xfrm>
            <a:off x="7286274" y="1846263"/>
            <a:ext cx="2801052" cy="40227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1097280" y="2586446"/>
            <a:ext cx="1489166" cy="783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6755" y="3479120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Auto completar, </a:t>
            </a:r>
          </a:p>
          <a:p>
            <a:r>
              <a:rPr lang="pt-BR" dirty="0" smtClean="0"/>
              <a:t>Procura automaticamente por autor, livro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00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do livro</a:t>
            </a:r>
            <a:endParaRPr lang="pt-BR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/>
          <a:stretch/>
        </p:blipFill>
        <p:spPr>
          <a:xfrm>
            <a:off x="2394471" y="1846263"/>
            <a:ext cx="7463383" cy="40227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314700" y="4216400"/>
            <a:ext cx="1117600" cy="24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428099" y="4152384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Opção de compra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1428099" y="4630619"/>
            <a:ext cx="1401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Informações técnicas do livro</a:t>
            </a:r>
            <a:endParaRPr lang="pt-BR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17800" y="4733687"/>
            <a:ext cx="596900" cy="168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229600" y="2757889"/>
            <a:ext cx="1231900" cy="99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66510" y="2621706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Podemos verificar </a:t>
            </a:r>
          </a:p>
          <a:p>
            <a:r>
              <a:rPr lang="pt-BR" dirty="0" smtClean="0"/>
              <a:t>Quem leu, abandonou... </a:t>
            </a:r>
            <a:endParaRPr lang="pt-BR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8674100" y="2944871"/>
            <a:ext cx="1612900" cy="1392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39730" y="4272022"/>
            <a:ext cx="123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Ir para a página de resenhas</a:t>
            </a:r>
            <a:endParaRPr lang="pt-BR" dirty="0"/>
          </a:p>
        </p:txBody>
      </p:sp>
      <p:sp>
        <p:nvSpPr>
          <p:cNvPr id="21" name="Rounded Rectangle 20"/>
          <p:cNvSpPr/>
          <p:nvPr/>
        </p:nvSpPr>
        <p:spPr>
          <a:xfrm>
            <a:off x="3314700" y="5053213"/>
            <a:ext cx="1219200" cy="6490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/>
          <p:cNvSpPr txBox="1"/>
          <p:nvPr/>
        </p:nvSpPr>
        <p:spPr>
          <a:xfrm>
            <a:off x="2829289" y="5818170"/>
            <a:ext cx="251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Informações pessoais para o livros</a:t>
            </a:r>
            <a:endParaRPr lang="pt-BR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86025" y="3564651"/>
            <a:ext cx="828675" cy="517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14450" y="3191095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Link para o autor</a:t>
            </a:r>
            <a:endParaRPr lang="pt-BR" dirty="0"/>
          </a:p>
        </p:txBody>
      </p:sp>
      <p:sp>
        <p:nvSpPr>
          <p:cNvPr id="26" name="Rounded Rectangle 25"/>
          <p:cNvSpPr/>
          <p:nvPr/>
        </p:nvSpPr>
        <p:spPr>
          <a:xfrm>
            <a:off x="6762750" y="4630619"/>
            <a:ext cx="2082800" cy="923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8845550" y="5195352"/>
            <a:ext cx="615950" cy="240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649619" y="5377756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Link para outros livros</a:t>
            </a:r>
            <a:endParaRPr lang="pt-BR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674100" y="4346990"/>
            <a:ext cx="429079" cy="358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7" b="6264"/>
          <a:stretch/>
        </p:blipFill>
        <p:spPr>
          <a:xfrm>
            <a:off x="385705" y="286603"/>
            <a:ext cx="11481550" cy="54741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85109" y="1463041"/>
            <a:ext cx="979714" cy="311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884" y="1618902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Links </a:t>
            </a:r>
            <a:endParaRPr lang="pt-B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29246" y="2717074"/>
            <a:ext cx="705394" cy="456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08869" y="5391388"/>
            <a:ext cx="20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Histórico de edições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2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autor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5" y="1846263"/>
            <a:ext cx="7123575" cy="4022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24250" y="4467225"/>
            <a:ext cx="1085850" cy="438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81095" y="4415472"/>
            <a:ext cx="17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Opções pessoais</a:t>
            </a:r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77000" y="4086225"/>
            <a:ext cx="285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505825" y="3857625"/>
            <a:ext cx="238125" cy="419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0214322">
            <a:off x="5920328" y="4492417"/>
            <a:ext cx="88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FF0000"/>
                </a:solidFill>
              </a:rPr>
              <a:t>???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5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451</TotalTime>
  <Words>328</Words>
  <Application>Microsoft Office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Retrospect</vt:lpstr>
      <vt:lpstr>Interação Humano Computador</vt:lpstr>
      <vt:lpstr>Um exemplo confuso de navegação</vt:lpstr>
      <vt:lpstr>A página inicial do Skoob </vt:lpstr>
      <vt:lpstr>Perfil de usuário</vt:lpstr>
      <vt:lpstr>PowerPoint Presentation</vt:lpstr>
      <vt:lpstr>Busca </vt:lpstr>
      <vt:lpstr>Página do livro</vt:lpstr>
      <vt:lpstr>PowerPoint Presentation</vt:lpstr>
      <vt:lpstr>Página autor </vt:lpstr>
      <vt:lpstr>edição</vt:lpstr>
      <vt:lpstr>PowerPoint Presentation</vt:lpstr>
      <vt:lpstr>PowerPoint Presentation</vt:lpstr>
      <vt:lpstr>1º acessar a página de trocas</vt:lpstr>
      <vt:lpstr>Tela inicial trocas 1</vt:lpstr>
      <vt:lpstr>Tela inicial trocas 2</vt:lpstr>
      <vt:lpstr>PowerPoint Presentation</vt:lpstr>
      <vt:lpstr>PowerPoint Presentation</vt:lpstr>
      <vt:lpstr>Resposta: entrando no perfil da pessoa</vt:lpstr>
      <vt:lpstr>Procurando direto pela troca</vt:lpstr>
      <vt:lpstr>Procurando pelo livro </vt:lpstr>
      <vt:lpstr>PowerPoint Presentation</vt:lpstr>
      <vt:lpstr>Relação de livros pelo plus</vt:lpstr>
      <vt:lpstr>Outras observações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Interação Humano Computador</dc:title>
  <dc:creator>Mariana Akeme</dc:creator>
  <cp:lastModifiedBy>Mariana Akeme</cp:lastModifiedBy>
  <cp:revision>45</cp:revision>
  <dcterms:created xsi:type="dcterms:W3CDTF">2019-04-21T18:31:10Z</dcterms:created>
  <dcterms:modified xsi:type="dcterms:W3CDTF">2019-04-22T02:02:42Z</dcterms:modified>
</cp:coreProperties>
</file>